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2" r:id="rId4"/>
    <p:sldId id="258" r:id="rId5"/>
    <p:sldId id="257" r:id="rId6"/>
    <p:sldId id="256" r:id="rId7"/>
    <p:sldId id="263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12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742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0501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273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530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6686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598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909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172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42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609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45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0884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21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5148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51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40F3E-3E69-4038-8DC9-0EB475AE80DD}" type="datetimeFigureOut">
              <a:rPr lang="en-AU" smtClean="0"/>
              <a:t>17/03/2025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7C25440-9B8E-4D2F-A858-4EAADD985D6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883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ing 3D mapping - LyonAg Drone Solutions">
            <a:extLst>
              <a:ext uri="{FF2B5EF4-FFF2-40B4-BE49-F238E27FC236}">
                <a16:creationId xmlns:a16="http://schemas.microsoft.com/office/drawing/2014/main" id="{EB3DF900-C70F-47A7-07D8-FEFC8277E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2" r="18837" b="9091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A40A3-ECDE-C351-FDE0-6842F7C3D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498" y="1678666"/>
            <a:ext cx="4763558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Task1: Real-Time Image Retrieval &amp; Cloud Transmission System on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3CF7-7F4B-6D9D-C199-6190C3F6A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335" y="4133526"/>
            <a:ext cx="4079721" cy="582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DPIRD-</a:t>
            </a:r>
            <a:r>
              <a:rPr lang="en-US" sz="1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ImageSync</a:t>
            </a: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 Development</a:t>
            </a:r>
          </a:p>
        </p:txBody>
      </p:sp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08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08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08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09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09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09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89568-9701-A1EF-AD0C-788F36994F26}"/>
              </a:ext>
            </a:extLst>
          </p:cNvPr>
          <p:cNvSpPr txBox="1"/>
          <p:nvPr/>
        </p:nvSpPr>
        <p:spPr>
          <a:xfrm>
            <a:off x="1107485" y="5138588"/>
            <a:ext cx="36210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Presenter: Haitian Wang</a:t>
            </a:r>
          </a:p>
          <a:p>
            <a:pPr>
              <a:spcAft>
                <a:spcPts val="600"/>
              </a:spcAft>
            </a:pPr>
            <a:r>
              <a:rPr lang="en-AU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17/03/2025</a:t>
            </a:r>
          </a:p>
        </p:txBody>
      </p:sp>
    </p:spTree>
    <p:extLst>
      <p:ext uri="{BB962C8B-B14F-4D97-AF65-F5344CB8AC3E}">
        <p14:creationId xmlns:p14="http://schemas.microsoft.com/office/powerpoint/2010/main" val="32441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4A1C0-ED7C-0C18-D64A-1E4F65951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1B06B8-F7B9-0F58-35B0-8F6D81B94F52}"/>
              </a:ext>
            </a:extLst>
          </p:cNvPr>
          <p:cNvSpPr txBox="1"/>
          <p:nvPr/>
        </p:nvSpPr>
        <p:spPr>
          <a:xfrm>
            <a:off x="507492" y="367653"/>
            <a:ext cx="8042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Subtask 4: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Packaging &amp; Deployment</a:t>
            </a:r>
            <a:endParaRPr lang="en-A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95E52-F5BB-E6C4-4996-18C84687EC98}"/>
              </a:ext>
            </a:extLst>
          </p:cNvPr>
          <p:cNvSpPr txBox="1"/>
          <p:nvPr/>
        </p:nvSpPr>
        <p:spPr>
          <a:xfrm>
            <a:off x="507492" y="932034"/>
            <a:ext cx="8609076" cy="4439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Enhancements Implemented: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6 Optimization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Reduced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high-speed transmission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Mechanisms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Implemented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retries &amp; failure recovery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A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Logging System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Monitors: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retrieval success rates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stability &amp; data transmission efficiency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failures &amp; debugging insights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63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0578-A218-D9B3-D429-A52D1839D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58EC6-D91C-5105-AF45-E2BEFE9669C0}"/>
              </a:ext>
            </a:extLst>
          </p:cNvPr>
          <p:cNvSpPr txBox="1"/>
          <p:nvPr/>
        </p:nvSpPr>
        <p:spPr>
          <a:xfrm>
            <a:off x="507492" y="932034"/>
            <a:ext cx="8609076" cy="150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A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5954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8C10DA-7061-EDF8-5D55-6CC063FCCD43}"/>
              </a:ext>
            </a:extLst>
          </p:cNvPr>
          <p:cNvSpPr txBox="1"/>
          <p:nvPr/>
        </p:nvSpPr>
        <p:spPr>
          <a:xfrm>
            <a:off x="507492" y="367653"/>
            <a:ext cx="6099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6C2EB-3BB1-FA01-1E65-CF96C8A6D409}"/>
              </a:ext>
            </a:extLst>
          </p:cNvPr>
          <p:cNvSpPr txBox="1"/>
          <p:nvPr/>
        </p:nvSpPr>
        <p:spPr>
          <a:xfrm>
            <a:off x="507492" y="829318"/>
            <a:ext cx="7548372" cy="55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b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C++-based system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5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images from DJI M300 RTK in real-time and upload them to Pawsey S3 storage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None/>
            </a:pP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None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Components: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DJI M300 RTK Drone + ZENMUSE P1 Camera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5 + Wi-Fi 6 Module (Intel AX210NGW)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DJI Payload-SDK (PSDK) &amp; Onboard-SDK (OSDK)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Pawsey Acacia S3 Cloud Storage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for Deployment &amp; Portability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4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DC618-D70E-E9DE-C630-FE1D19314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67C26-DE3B-8B9E-5413-44C264C89C81}"/>
              </a:ext>
            </a:extLst>
          </p:cNvPr>
          <p:cNvSpPr txBox="1"/>
          <p:nvPr/>
        </p:nvSpPr>
        <p:spPr>
          <a:xfrm>
            <a:off x="507492" y="367653"/>
            <a:ext cx="6099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8ACED-2B90-E98C-CE79-39393D84F0CC}"/>
              </a:ext>
            </a:extLst>
          </p:cNvPr>
          <p:cNvSpPr txBox="1"/>
          <p:nvPr/>
        </p:nvSpPr>
        <p:spPr>
          <a:xfrm>
            <a:off x="507492" y="932034"/>
            <a:ext cx="7548372" cy="55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Setup &amp; Connectivity: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5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↔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DJI M300 RTK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(via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E-Port Playboard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6 (AX210NGW)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ensures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high-speed image transmission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 (FT232)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communication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E-Port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None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Stack: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Application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image retrieval &amp; transmission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DJI PSDK &amp; OSDK API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drone interaction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Docker-based deployment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cross-device portability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Pawsey S3 Integration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cloud storage</a:t>
            </a:r>
          </a:p>
        </p:txBody>
      </p:sp>
    </p:spTree>
    <p:extLst>
      <p:ext uri="{BB962C8B-B14F-4D97-AF65-F5344CB8AC3E}">
        <p14:creationId xmlns:p14="http://schemas.microsoft.com/office/powerpoint/2010/main" val="415831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7AC37-2548-D820-40C4-A98F78FCF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66" y="942096"/>
            <a:ext cx="8211262" cy="47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Matrice 300 RTK">
            <a:extLst>
              <a:ext uri="{FF2B5EF4-FFF2-40B4-BE49-F238E27FC236}">
                <a16:creationId xmlns:a16="http://schemas.microsoft.com/office/drawing/2014/main" id="{73F921C0-2BBF-7AE1-5DCD-EF1083CFB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20" y="3936731"/>
            <a:ext cx="2517007" cy="18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46C84-462E-35EA-20DA-BC09D38C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81" y="2913699"/>
            <a:ext cx="1626427" cy="1093545"/>
          </a:xfrm>
          <a:prstGeom prst="rect">
            <a:avLst/>
          </a:prstGeom>
        </p:spPr>
      </p:pic>
      <p:pic>
        <p:nvPicPr>
          <p:cNvPr id="2053" name="Picture 5" descr="Wi-Fi 6E Intel AX210 Bluetooth 5.2 + 3000Mbps 2.4Ghz 5Ghz 6Ghz M.2 2230 Key  E Desktop Kit Wireless Adapter AX210NGW NGFF WiFi 6 Card 802.11ax/ac ...">
            <a:extLst>
              <a:ext uri="{FF2B5EF4-FFF2-40B4-BE49-F238E27FC236}">
                <a16:creationId xmlns:a16="http://schemas.microsoft.com/office/drawing/2014/main" id="{A7015532-9430-D78D-B35D-84FECB75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7" y="613680"/>
            <a:ext cx="2055796" cy="205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JI Zenmuse P1 available for hire - Asset or industrial inspection">
            <a:extLst>
              <a:ext uri="{FF2B5EF4-FFF2-40B4-BE49-F238E27FC236}">
                <a16:creationId xmlns:a16="http://schemas.microsoft.com/office/drawing/2014/main" id="{4B2DE6A0-BD61-1D93-4707-2F8BE21C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82" y="4496561"/>
            <a:ext cx="3067251" cy="15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2913B-3FD9-0520-CD99-665994067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209" y="1158148"/>
            <a:ext cx="2908553" cy="2167695"/>
          </a:xfrm>
          <a:prstGeom prst="rect">
            <a:avLst/>
          </a:prstGeom>
        </p:spPr>
      </p:pic>
      <p:pic>
        <p:nvPicPr>
          <p:cNvPr id="8" name="Picture 9" descr="Pawsey Supercomputing Center Visualisation Page">
            <a:extLst>
              <a:ext uri="{FF2B5EF4-FFF2-40B4-BE49-F238E27FC236}">
                <a16:creationId xmlns:a16="http://schemas.microsoft.com/office/drawing/2014/main" id="{76CABCC4-17C1-4481-24C9-8CF0B0B34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518" y="2012258"/>
            <a:ext cx="2373570" cy="15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00C94D-9906-EB42-3DE7-ABBD058A3E66}"/>
              </a:ext>
            </a:extLst>
          </p:cNvPr>
          <p:cNvSpPr/>
          <p:nvPr/>
        </p:nvSpPr>
        <p:spPr>
          <a:xfrm>
            <a:off x="1628344" y="5139871"/>
            <a:ext cx="407957" cy="2275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F910BD-3C2C-086D-BED3-3B676047E534}"/>
              </a:ext>
            </a:extLst>
          </p:cNvPr>
          <p:cNvCxnSpPr>
            <a:cxnSpLocks/>
          </p:cNvCxnSpPr>
          <p:nvPr/>
        </p:nvCxnSpPr>
        <p:spPr>
          <a:xfrm flipV="1">
            <a:off x="2036301" y="4496561"/>
            <a:ext cx="1509781" cy="64331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8C8D5C-EBAC-DE89-BC15-60E55712F0DD}"/>
              </a:ext>
            </a:extLst>
          </p:cNvPr>
          <p:cNvCxnSpPr>
            <a:cxnSpLocks/>
          </p:cNvCxnSpPr>
          <p:nvPr/>
        </p:nvCxnSpPr>
        <p:spPr>
          <a:xfrm>
            <a:off x="2036301" y="5400520"/>
            <a:ext cx="1509781" cy="61073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61725F-FE8E-CF1D-FEE1-2157FC8E8FAD}"/>
              </a:ext>
            </a:extLst>
          </p:cNvPr>
          <p:cNvCxnSpPr/>
          <p:nvPr/>
        </p:nvCxnSpPr>
        <p:spPr>
          <a:xfrm flipV="1">
            <a:off x="1628344" y="3936731"/>
            <a:ext cx="0" cy="471245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48BDFC-5AC7-3B24-B7AE-6AD014AAE194}"/>
              </a:ext>
            </a:extLst>
          </p:cNvPr>
          <p:cNvCxnSpPr/>
          <p:nvPr/>
        </p:nvCxnSpPr>
        <p:spPr>
          <a:xfrm flipV="1">
            <a:off x="1917904" y="3930275"/>
            <a:ext cx="0" cy="471245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6AB8C8-3421-EA23-92FF-07B0D56A9487}"/>
              </a:ext>
            </a:extLst>
          </p:cNvPr>
          <p:cNvSpPr txBox="1"/>
          <p:nvPr/>
        </p:nvSpPr>
        <p:spPr>
          <a:xfrm>
            <a:off x="857099" y="4033853"/>
            <a:ext cx="853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USB-Bulk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5FC80-8E75-4544-412B-BB7E64442F78}"/>
              </a:ext>
            </a:extLst>
          </p:cNvPr>
          <p:cNvSpPr txBox="1"/>
          <p:nvPr/>
        </p:nvSpPr>
        <p:spPr>
          <a:xfrm>
            <a:off x="1914864" y="4032791"/>
            <a:ext cx="853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  <a:endParaRPr lang="en-AU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6C7D19-F396-E03D-1A6C-4BF5DEA5C2F3}"/>
              </a:ext>
            </a:extLst>
          </p:cNvPr>
          <p:cNvCxnSpPr/>
          <p:nvPr/>
        </p:nvCxnSpPr>
        <p:spPr>
          <a:xfrm flipV="1">
            <a:off x="1375360" y="2607254"/>
            <a:ext cx="0" cy="471245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074063-720D-EC26-8162-39970E0F735D}"/>
              </a:ext>
            </a:extLst>
          </p:cNvPr>
          <p:cNvSpPr txBox="1"/>
          <p:nvPr/>
        </p:nvSpPr>
        <p:spPr>
          <a:xfrm>
            <a:off x="1385963" y="2678075"/>
            <a:ext cx="853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PCIE</a:t>
            </a:r>
            <a:endParaRPr lang="en-AU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15849-BFD1-9F1E-9532-F995B4D16FD1}"/>
              </a:ext>
            </a:extLst>
          </p:cNvPr>
          <p:cNvSpPr txBox="1"/>
          <p:nvPr/>
        </p:nvSpPr>
        <p:spPr>
          <a:xfrm>
            <a:off x="-893157" y="4679716"/>
            <a:ext cx="853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PCIE</a:t>
            </a:r>
            <a:endParaRPr lang="en-AU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5DDC54-E92E-66EC-5571-1A3074BF285D}"/>
              </a:ext>
            </a:extLst>
          </p:cNvPr>
          <p:cNvCxnSpPr>
            <a:cxnSpLocks/>
          </p:cNvCxnSpPr>
          <p:nvPr/>
        </p:nvCxnSpPr>
        <p:spPr>
          <a:xfrm flipH="1">
            <a:off x="2523808" y="1900696"/>
            <a:ext cx="866257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8E67F76-8DC8-B493-7655-7DB9286AA386}"/>
              </a:ext>
            </a:extLst>
          </p:cNvPr>
          <p:cNvSpPr txBox="1"/>
          <p:nvPr/>
        </p:nvSpPr>
        <p:spPr>
          <a:xfrm>
            <a:off x="2491912" y="1938404"/>
            <a:ext cx="977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802.11 WIFI</a:t>
            </a:r>
            <a:endParaRPr lang="en-AU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252383-38AF-13AB-0E24-C17BDC5792DC}"/>
              </a:ext>
            </a:extLst>
          </p:cNvPr>
          <p:cNvCxnSpPr>
            <a:cxnSpLocks/>
          </p:cNvCxnSpPr>
          <p:nvPr/>
        </p:nvCxnSpPr>
        <p:spPr>
          <a:xfrm flipH="1" flipV="1">
            <a:off x="6326762" y="1943244"/>
            <a:ext cx="1271902" cy="664010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15E3938-CD33-C8FE-1627-6BAED981E077}"/>
              </a:ext>
            </a:extLst>
          </p:cNvPr>
          <p:cNvSpPr txBox="1"/>
          <p:nvPr/>
        </p:nvSpPr>
        <p:spPr>
          <a:xfrm>
            <a:off x="6732448" y="1938403"/>
            <a:ext cx="1158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CGNAT (IPv4) </a:t>
            </a:r>
          </a:p>
        </p:txBody>
      </p:sp>
    </p:spTree>
    <p:extLst>
      <p:ext uri="{BB962C8B-B14F-4D97-AF65-F5344CB8AC3E}">
        <p14:creationId xmlns:p14="http://schemas.microsoft.com/office/powerpoint/2010/main" val="162720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rone on a table&#10;&#10;AI-generated content may be incorrect.">
            <a:extLst>
              <a:ext uri="{FF2B5EF4-FFF2-40B4-BE49-F238E27FC236}">
                <a16:creationId xmlns:a16="http://schemas.microsoft.com/office/drawing/2014/main" id="{4673E5C4-EE20-7BB9-3978-7431F003D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 b="14298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7CB280-E358-7ED0-A937-50382E3E6AF3}"/>
              </a:ext>
            </a:extLst>
          </p:cNvPr>
          <p:cNvSpPr/>
          <p:nvPr/>
        </p:nvSpPr>
        <p:spPr>
          <a:xfrm>
            <a:off x="1655064" y="1060704"/>
            <a:ext cx="2441448" cy="1508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755B56-A5D9-60C6-B5CE-885739B871A5}"/>
              </a:ext>
            </a:extLst>
          </p:cNvPr>
          <p:cNvSpPr/>
          <p:nvPr/>
        </p:nvSpPr>
        <p:spPr>
          <a:xfrm>
            <a:off x="4285488" y="1060704"/>
            <a:ext cx="1301496" cy="1005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96640-D10B-560A-FF69-3558A1523495}"/>
              </a:ext>
            </a:extLst>
          </p:cNvPr>
          <p:cNvSpPr/>
          <p:nvPr/>
        </p:nvSpPr>
        <p:spPr>
          <a:xfrm>
            <a:off x="4794504" y="3125966"/>
            <a:ext cx="1301496" cy="1912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C8935-6D24-F060-3A42-584AA9ED7912}"/>
              </a:ext>
            </a:extLst>
          </p:cNvPr>
          <p:cNvSpPr/>
          <p:nvPr/>
        </p:nvSpPr>
        <p:spPr>
          <a:xfrm>
            <a:off x="4474464" y="128016"/>
            <a:ext cx="1450848" cy="786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4BC7B3-12EB-9BA1-A9B9-DC90C9C04263}"/>
              </a:ext>
            </a:extLst>
          </p:cNvPr>
          <p:cNvSpPr/>
          <p:nvPr/>
        </p:nvSpPr>
        <p:spPr>
          <a:xfrm>
            <a:off x="4572000" y="2212848"/>
            <a:ext cx="859536" cy="502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F13B3-4CB0-6FB6-33C4-909D256EC044}"/>
              </a:ext>
            </a:extLst>
          </p:cNvPr>
          <p:cNvSpPr txBox="1"/>
          <p:nvPr/>
        </p:nvSpPr>
        <p:spPr>
          <a:xfrm>
            <a:off x="2068068" y="618220"/>
            <a:ext cx="159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35370-611E-4053-8419-712BC4C35009}"/>
              </a:ext>
            </a:extLst>
          </p:cNvPr>
          <p:cNvSpPr txBox="1"/>
          <p:nvPr/>
        </p:nvSpPr>
        <p:spPr>
          <a:xfrm>
            <a:off x="5925312" y="336542"/>
            <a:ext cx="181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 6E Antenna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4CF4E-E944-8360-BDA1-EC10C42A8761}"/>
              </a:ext>
            </a:extLst>
          </p:cNvPr>
          <p:cNvSpPr txBox="1"/>
          <p:nvPr/>
        </p:nvSpPr>
        <p:spPr>
          <a:xfrm>
            <a:off x="5586984" y="1445752"/>
            <a:ext cx="181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DJI E-port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27B8F-7CAF-0FFF-1F6E-0AD01B597B6D}"/>
              </a:ext>
            </a:extLst>
          </p:cNvPr>
          <p:cNvSpPr txBox="1"/>
          <p:nvPr/>
        </p:nvSpPr>
        <p:spPr>
          <a:xfrm>
            <a:off x="5428488" y="2265523"/>
            <a:ext cx="237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OSDK/PSDK Port</a:t>
            </a:r>
          </a:p>
          <a:p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USB-Bulk Connection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6005E-23F1-7DDB-2C41-FDA56F9FCEC5}"/>
              </a:ext>
            </a:extLst>
          </p:cNvPr>
          <p:cNvSpPr txBox="1"/>
          <p:nvPr/>
        </p:nvSpPr>
        <p:spPr>
          <a:xfrm>
            <a:off x="6141710" y="3756159"/>
            <a:ext cx="237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 Port Connection</a:t>
            </a:r>
          </a:p>
        </p:txBody>
      </p:sp>
    </p:spTree>
    <p:extLst>
      <p:ext uri="{BB962C8B-B14F-4D97-AF65-F5344CB8AC3E}">
        <p14:creationId xmlns:p14="http://schemas.microsoft.com/office/powerpoint/2010/main" val="312047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3578-B9C1-490E-B2C6-0BA5FDDAF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D33740-B2D0-F42F-B963-D26B5C829B3D}"/>
              </a:ext>
            </a:extLst>
          </p:cNvPr>
          <p:cNvSpPr txBox="1"/>
          <p:nvPr/>
        </p:nvSpPr>
        <p:spPr>
          <a:xfrm>
            <a:off x="507492" y="367653"/>
            <a:ext cx="6697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Subtask 1: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DJI SDK Integration &amp; Image Retrieval</a:t>
            </a:r>
            <a:endParaRPr lang="en-A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17A68-8939-CAD6-4C01-50489AFC7959}"/>
              </a:ext>
            </a:extLst>
          </p:cNvPr>
          <p:cNvSpPr txBox="1"/>
          <p:nvPr/>
        </p:nvSpPr>
        <p:spPr>
          <a:xfrm>
            <a:off x="507492" y="932034"/>
            <a:ext cx="7548372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&amp; Implementation: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Installed &amp; compiled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DJI PSDK &amp; OSDK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Raspberry Pi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stable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communication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DJI M300 RTK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application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image retrieval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ZENMUSE P1 SD card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storage &amp; processing pipeline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C7DE2A-741A-698F-5113-2B7F8A5A3A85}"/>
              </a:ext>
            </a:extLst>
          </p:cNvPr>
          <p:cNvSpPr/>
          <p:nvPr/>
        </p:nvSpPr>
        <p:spPr>
          <a:xfrm>
            <a:off x="1289304" y="3822192"/>
            <a:ext cx="4233672" cy="4417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4CED11-048E-F70F-0DAC-721D078B4394}"/>
              </a:ext>
            </a:extLst>
          </p:cNvPr>
          <p:cNvCxnSpPr>
            <a:cxnSpLocks/>
          </p:cNvCxnSpPr>
          <p:nvPr/>
        </p:nvCxnSpPr>
        <p:spPr>
          <a:xfrm flipV="1">
            <a:off x="3406140" y="4263972"/>
            <a:ext cx="0" cy="827104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25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0FA74-C0C7-7165-412F-E439226C8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CD4030-AD18-20BF-0227-1AC715193B84}"/>
              </a:ext>
            </a:extLst>
          </p:cNvPr>
          <p:cNvSpPr txBox="1"/>
          <p:nvPr/>
        </p:nvSpPr>
        <p:spPr>
          <a:xfrm>
            <a:off x="507492" y="367653"/>
            <a:ext cx="7968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Subtask 2: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Transmission &amp; Cloud Integration</a:t>
            </a:r>
            <a:endParaRPr lang="en-A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660C1-9ADD-4E45-A82F-6C65AABB9B7D}"/>
              </a:ext>
            </a:extLst>
          </p:cNvPr>
          <p:cNvSpPr txBox="1"/>
          <p:nvPr/>
        </p:nvSpPr>
        <p:spPr>
          <a:xfrm>
            <a:off x="507492" y="932034"/>
            <a:ext cx="7548372" cy="2777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Data Pipeline: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&amp; detect new images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DJI P1 SD card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images in real-time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while the drone is flying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images to Pawsey S3 storage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data integrity &amp; transmission validation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22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973F9-29EB-02EE-6315-760E5A761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81BAB7-6070-C6A5-75D2-CD9F0B5F06B4}"/>
              </a:ext>
            </a:extLst>
          </p:cNvPr>
          <p:cNvSpPr txBox="1"/>
          <p:nvPr/>
        </p:nvSpPr>
        <p:spPr>
          <a:xfrm>
            <a:off x="507492" y="367653"/>
            <a:ext cx="8042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Subtask 3: </a:t>
            </a: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Packaging &amp; Deployment</a:t>
            </a:r>
            <a:endParaRPr lang="en-A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86262-857A-A282-3060-701B74A05738}"/>
              </a:ext>
            </a:extLst>
          </p:cNvPr>
          <p:cNvSpPr txBox="1"/>
          <p:nvPr/>
        </p:nvSpPr>
        <p:spPr>
          <a:xfrm>
            <a:off x="507492" y="932034"/>
            <a:ext cx="7548372" cy="499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Software Development: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compiled into a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standalone executable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direct execution on Raspberry Pi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high-performance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real-time processing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Docker-Based Containerization: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 &amp; reproducibility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Pre-packaged with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dependencies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Compatible across </a:t>
            </a:r>
            <a:r>
              <a:rPr lang="en-A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Raspberry Pi devices</a:t>
            </a:r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1969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238</TotalTime>
  <Words>382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Times New Roman</vt:lpstr>
      <vt:lpstr>Trebuchet MS</vt:lpstr>
      <vt:lpstr>Wingdings</vt:lpstr>
      <vt:lpstr>Wingdings 3</vt:lpstr>
      <vt:lpstr>Facet</vt:lpstr>
      <vt:lpstr>Task1: Real-Time Image Retrieval &amp; Cloud Transmission System on Raspberry 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海天 王</dc:creator>
  <cp:lastModifiedBy>海天 王</cp:lastModifiedBy>
  <cp:revision>36</cp:revision>
  <dcterms:created xsi:type="dcterms:W3CDTF">2025-03-17T00:27:08Z</dcterms:created>
  <dcterms:modified xsi:type="dcterms:W3CDTF">2025-03-17T04:26:04Z</dcterms:modified>
</cp:coreProperties>
</file>